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7" r:id="rId4"/>
    <p:sldId id="258" r:id="rId5"/>
    <p:sldId id="271" r:id="rId6"/>
    <p:sldId id="270" r:id="rId7"/>
    <p:sldId id="259" r:id="rId8"/>
    <p:sldId id="272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лад Агафонов" initials="ВА" lastIdx="1" clrIdx="0">
    <p:extLst>
      <p:ext uri="{19B8F6BF-5375-455C-9EA6-DF929625EA0E}">
        <p15:presenceInfo xmlns:p15="http://schemas.microsoft.com/office/powerpoint/2012/main" userId="d7dce51b188a78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54"/>
  </p:normalViewPr>
  <p:slideViewPr>
    <p:cSldViewPr snapToGrid="0">
      <p:cViewPr varScale="1">
        <p:scale>
          <a:sx n="104" d="100"/>
          <a:sy n="104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D20BC-A2AC-CF4D-80A9-4AE624E270C7}" type="datetimeFigureOut">
              <a:rPr lang="en-RU" smtClean="0"/>
              <a:t>6/16/24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BE1DF-3193-0742-96FE-A8378A0D7BF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804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5005-4816-A5F1-035E-326A5B6D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F1525-9615-2A1E-5DFB-68D9E963B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1C15F-38A1-1B88-2086-56BAF22F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BFB9C-7CFB-EE1D-D922-6790D2B4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85A7-055E-6EE0-AEA6-AD7E68A3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7303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87A8E-1EBC-E96B-542D-9F35D744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EA635-1C71-5217-FD46-A67A910B7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0B6D0-7EA6-8A78-506F-3C75F46F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443BB-78E8-BD27-CDCD-D89ADEFE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1E5-F547-425C-B8CA-8112DB08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0888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2A7AC3-C3C5-16F0-257C-B3BD491EC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6B1D8-347F-160D-ECF4-44BED7442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C38A-778F-32F5-4A59-4E75757A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4EBE1-CD5A-53EC-74B2-B5F5017E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5FA79-91B1-7396-CFCE-A0AA39B6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084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555D-B819-7B10-96A8-5E42930C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FD004-AB9A-5E1E-C1A4-7769F3E03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74D87-873C-88DE-EB7E-0874F2E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8C533-213E-F231-D577-195E1240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8EF67-2724-8138-F58A-53F77EE5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2602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6479E-1C72-7065-B353-8F03731C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54CB2-BF4A-56D4-C9BB-C09F469E6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AAAB8-5683-700B-55EF-12BFFA07D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47CCB-96B2-AB87-F2D6-246AF2A3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7D44-A4C9-87C7-294C-1EED01DC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9322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7BC8-EE80-998E-9EA1-2C2FFB28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3FAD5-ED07-50B8-2476-B56644494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2ABF-13E9-C7E7-6611-8B7271E62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42585-ADB5-E00B-5A88-8D1567CB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651AA-D718-F44B-1304-B86E02072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795E8-EE58-2777-E114-B8894E0B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304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0354-2963-3F6D-DD03-47B8874A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43238-5B37-E189-F50F-92A5AF8B6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20FC5-7A95-B0B5-8743-DC2241CCA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39EE0-824F-8937-4481-1A0C5E4C0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3C828-A146-6C40-A957-ACF5E2FA2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A530A4-684C-943F-708F-364485194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20B17-CEC2-D39F-006F-6267B99D1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E7AA34-72C9-F552-CA5D-F58586F3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2413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9261-CFCF-3D96-B6DD-FE967A48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10EAD-5940-3F1B-79BE-052FA8A3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076E5-82D7-7246-58BC-59E63FBA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546B9-8BD5-8A04-6F1E-CB4DD988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8578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D57CF9-1FF9-469B-94AF-305F7849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BE3010-F7DD-3597-32EA-45EB7919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C6308-A1FD-E425-10DD-3002BF24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1797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490D-0E45-1141-4310-ECCCB6B3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6AB83-2627-6FA2-3CA7-0A2C8D354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5BE95-43A8-9622-3FB9-9263B9E99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01FAA-F53E-E1A6-C33A-3DFC5C2D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61CA7-2279-BDB7-993C-D427C503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D7BDC-FDCE-0CF4-6424-125364E3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2470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7692-340D-534D-784A-7EC6B7D5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79E11-7747-DB3A-3041-ADC9528AD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A3E52-D5D9-09E7-3A7C-1E1EF4033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592A0-111C-5C39-2E21-28B90182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ED013-94EC-407F-9111-98488D25D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96288-FA4E-ADA3-3489-67E4D905E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070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8ADE6-DDCA-9A6C-3D24-F9855755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B4AAE-E51F-8E1F-A09B-3095079A4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6E306-1B01-ED1E-0874-B61163BA7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26CD9-932F-D043-A7CC-6019B3DC7A9E}" type="datetimeFigureOut">
              <a:rPr lang="en-RU" smtClean="0"/>
              <a:t>6/16/24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6891-4A90-277C-56B7-978D58D89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50BFA-6CA6-84D7-052B-54DCB8647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2B950-ADDC-F244-9B18-348CE5D5DB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2173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EDB16C-6D68-2C12-D976-B507FA6E2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5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2A40F8-3DEC-C4A8-86A7-1CD7E112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0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C5866F-E738-FB26-1517-46CA4449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0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73B3FB-B059-DFB6-644E-2977CBEE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45AD6B-EE93-931C-F5E3-4FE8FFF0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29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9B9896-9E92-F915-81C5-FB6D72A8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7651AB-A188-210D-3C06-4B242D64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0E2752-D53E-8929-D9B9-5D5C591A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29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8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3DCEE5-5494-C8E9-FFD1-5F568F0E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1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83FBF2-AF7D-76FD-442F-35696CE9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0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70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53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BA265F-39D1-FBDC-F0AB-C0FD26078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6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68636C-86E2-25BF-B23B-5BA756FCC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06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0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0</Words>
  <Application>Microsoft Macintosh PowerPoint</Application>
  <PresentationFormat>Широкоэкранный</PresentationFormat>
  <Paragraphs>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Влад Агафонов</dc:creator>
  <cp:lastModifiedBy>Evgeny Ermakov</cp:lastModifiedBy>
  <cp:revision>4</cp:revision>
  <dcterms:created xsi:type="dcterms:W3CDTF">2024-04-14T12:26:39Z</dcterms:created>
  <dcterms:modified xsi:type="dcterms:W3CDTF">2024-06-16T10:08:49Z</dcterms:modified>
</cp:coreProperties>
</file>